
<file path=[Content_Types].xml><?xml version="1.0" encoding="utf-8"?>
<Types xmlns="http://schemas.openxmlformats.org/package/2006/content-types">
  <Default ContentType="application/x-fontdata" Extension="fntdata"/>
  <Default ContentType="image/jpeg" Extension="jpeg"/>
  <Default ContentType="image/png" Extension="png"/>
  <Default ContentType="application/vnd.openxmlformats-package.relationships+xml" Extension="rels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embedTrueTypeFonts="true">
  <p:sldMasterIdLst>
    <p:sldMasterId id="2147483648" r:id="rId1"/>
  </p:sldMasterIdLst>
  <p:sldIdLst>
    <p:sldId id="256" r:id="rId6"/>
  </p:sldIdLst>
  <p:sldSz cx="18288000" cy="10287000"/>
  <p:notesSz cx="6858000" cy="9144000"/>
  <p:embeddedFontLst>
    <p:embeddedFont>
      <p:font typeface="Open Sans Condensed" charset="1" panose="00000000000000000000"/>
      <p:regular r:id="rId7"/>
    </p:embeddedFont>
    <p:embeddedFont>
      <p:font typeface="Open Sans 2 Ultra-Bold" charset="1" panose="00000000000000000000"/>
      <p:regular r:id="rId8"/>
    </p:embeddedFont>
    <p:embeddedFont>
      <p:font typeface="Dolce Vita" charset="1" panose="02000500000000000000"/>
      <p:regular r:id="rId9"/>
    </p:embeddedFont>
    <p:embeddedFont>
      <p:font typeface="Benedict" charset="1" panose="00000000000000000000"/>
      <p:regular r:id="rId10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74" d="100"/>
          <a:sy n="74" d="100"/>
        </p:scale>
        <p:origin x="-109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10" Target="fonts/font10.fntdata" Type="http://schemas.openxmlformats.org/officeDocument/2006/relationships/font"/><Relationship Id="rId2" Target="presProps.xml" Type="http://schemas.openxmlformats.org/officeDocument/2006/relationships/presProps"/><Relationship Id="rId3" Target="viewProps.xml" Type="http://schemas.openxmlformats.org/officeDocument/2006/relationships/viewProps"/><Relationship Id="rId4" Target="theme/theme1.xml" Type="http://schemas.openxmlformats.org/officeDocument/2006/relationships/theme"/><Relationship Id="rId5" Target="tableStyles.xml" Type="http://schemas.openxmlformats.org/officeDocument/2006/relationships/tableStyles"/><Relationship Id="rId6" Target="slides/slide1.xml" Type="http://schemas.openxmlformats.org/officeDocument/2006/relationships/slide"/><Relationship Id="rId7" Target="fonts/font7.fntdata" Type="http://schemas.openxmlformats.org/officeDocument/2006/relationships/font"/><Relationship Id="rId8" Target="fonts/font8.fntdata" Type="http://schemas.openxmlformats.org/officeDocument/2006/relationships/font"/><Relationship Id="rId9" Target="fonts/font9.fntdata" Type="http://schemas.openxmlformats.org/officeDocument/2006/relationships/font"/></Relationship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/Relationships>
</file>

<file path=ppt/slides/slide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0">
            <a:off x="0" y="4590928"/>
            <a:ext cx="18288000" cy="4471168"/>
            <a:chOff x="0" y="0"/>
            <a:chExt cx="4816593" cy="1177591"/>
          </a:xfrm>
        </p:grpSpPr>
        <p:sp>
          <p:nvSpPr>
            <p:cNvPr name="Freeform 3" id="3"/>
            <p:cNvSpPr/>
            <p:nvPr/>
          </p:nvSpPr>
          <p:spPr>
            <a:xfrm flipH="false" flipV="false" rot="0">
              <a:off x="0" y="0"/>
              <a:ext cx="4816592" cy="1177591"/>
            </a:xfrm>
            <a:custGeom>
              <a:avLst/>
              <a:gdLst/>
              <a:ahLst/>
              <a:cxnLst/>
              <a:rect r="r" b="b" t="t" l="l"/>
              <a:pathLst>
                <a:path h="1177591" w="4816592">
                  <a:moveTo>
                    <a:pt x="0" y="0"/>
                  </a:moveTo>
                  <a:lnTo>
                    <a:pt x="4816592" y="0"/>
                  </a:lnTo>
                  <a:lnTo>
                    <a:pt x="4816592" y="1177591"/>
                  </a:lnTo>
                  <a:lnTo>
                    <a:pt x="0" y="1177591"/>
                  </a:ln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TextBox 4" id="4"/>
            <p:cNvSpPr txBox="true"/>
            <p:nvPr/>
          </p:nvSpPr>
          <p:spPr>
            <a:xfrm>
              <a:off x="0" y="-38100"/>
              <a:ext cx="4816593" cy="1215691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659"/>
                </a:lnSpc>
              </a:pPr>
            </a:p>
          </p:txBody>
        </p:sp>
      </p:grpSp>
      <p:sp>
        <p:nvSpPr>
          <p:cNvPr name="Freeform 5" id="5"/>
          <p:cNvSpPr/>
          <p:nvPr/>
        </p:nvSpPr>
        <p:spPr>
          <a:xfrm flipH="false" flipV="false" rot="0">
            <a:off x="7824256" y="1305064"/>
            <a:ext cx="9946581" cy="1844262"/>
          </a:xfrm>
          <a:custGeom>
            <a:avLst/>
            <a:gdLst/>
            <a:ahLst/>
            <a:cxnLst/>
            <a:rect r="r" b="b" t="t" l="l"/>
            <a:pathLst>
              <a:path h="1844262" w="9946581">
                <a:moveTo>
                  <a:pt x="0" y="0"/>
                </a:moveTo>
                <a:lnTo>
                  <a:pt x="9946581" y="0"/>
                </a:lnTo>
                <a:lnTo>
                  <a:pt x="9946581" y="1844262"/>
                </a:lnTo>
                <a:lnTo>
                  <a:pt x="0" y="1844262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0" t="0" r="0" b="0"/>
            </a:stretch>
          </a:blipFill>
        </p:spPr>
      </p:sp>
      <p:sp>
        <p:nvSpPr>
          <p:cNvPr name="TextBox 6" id="6"/>
          <p:cNvSpPr txBox="true"/>
          <p:nvPr/>
        </p:nvSpPr>
        <p:spPr>
          <a:xfrm rot="0">
            <a:off x="11389570" y="479979"/>
            <a:ext cx="6381267" cy="62957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>
              <a:lnSpc>
                <a:spcPts val="5199"/>
              </a:lnSpc>
              <a:spcBef>
                <a:spcPct val="0"/>
              </a:spcBef>
            </a:pPr>
            <a:r>
              <a:rPr lang="en-US" sz="3713" spc="70">
                <a:solidFill>
                  <a:srgbClr val="FFFFFF"/>
                </a:solidFill>
                <a:latin typeface="Open Sans Condensed"/>
                <a:ea typeface="Open Sans Condensed"/>
                <a:cs typeface="Open Sans Condensed"/>
                <a:sym typeface="Open Sans Condensed"/>
              </a:rPr>
              <a:t>Oc</a:t>
            </a:r>
            <a:r>
              <a:rPr lang="en-US" sz="3713" spc="70">
                <a:solidFill>
                  <a:srgbClr val="FFFFFF"/>
                </a:solidFill>
                <a:latin typeface="Open Sans Condensed"/>
                <a:ea typeface="Open Sans Condensed"/>
                <a:cs typeface="Open Sans Condensed"/>
                <a:sym typeface="Open Sans Condensed"/>
              </a:rPr>
              <a:t>tober 15-17 // Bellagio Las Vegas</a:t>
            </a:r>
          </a:p>
        </p:txBody>
      </p:sp>
      <p:sp>
        <p:nvSpPr>
          <p:cNvPr name="TextBox 7" id="7"/>
          <p:cNvSpPr txBox="true"/>
          <p:nvPr/>
        </p:nvSpPr>
        <p:spPr>
          <a:xfrm rot="0">
            <a:off x="2023154" y="6089720"/>
            <a:ext cx="5601097" cy="1003038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8239"/>
              </a:lnSpc>
              <a:spcBef>
                <a:spcPct val="0"/>
              </a:spcBef>
            </a:pPr>
            <a:r>
              <a:rPr lang="en-US" b="true" sz="5885">
                <a:solidFill>
                  <a:srgbClr val="000000"/>
                </a:solidFill>
                <a:latin typeface="Open Sans 2 Ultra-Bold"/>
                <a:ea typeface="Open Sans 2 Ultra-Bold"/>
                <a:cs typeface="Open Sans 2 Ultra-Bold"/>
                <a:sym typeface="Open Sans 2 Ultra-Bold"/>
              </a:rPr>
              <a:t>2025 SPONSOR</a:t>
            </a:r>
          </a:p>
        </p:txBody>
      </p:sp>
      <p:sp>
        <p:nvSpPr>
          <p:cNvPr name="TextBox 8" id="8"/>
          <p:cNvSpPr txBox="true"/>
          <p:nvPr/>
        </p:nvSpPr>
        <p:spPr>
          <a:xfrm rot="0">
            <a:off x="499378" y="3144815"/>
            <a:ext cx="8643144" cy="109436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8455"/>
              </a:lnSpc>
              <a:spcBef>
                <a:spcPct val="0"/>
              </a:spcBef>
            </a:pPr>
            <a:r>
              <a:rPr lang="en-US" sz="6039" spc="277">
                <a:solidFill>
                  <a:srgbClr val="E53E36"/>
                </a:solidFill>
                <a:latin typeface="Dolce Vita"/>
                <a:ea typeface="Dolce Vita"/>
                <a:cs typeface="Dolce Vita"/>
                <a:sym typeface="Dolce Vita"/>
              </a:rPr>
              <a:t>Let’s connect at #AFS25</a:t>
            </a:r>
          </a:p>
        </p:txBody>
      </p:sp>
      <p:sp>
        <p:nvSpPr>
          <p:cNvPr name="TextBox 9" id="9"/>
          <p:cNvSpPr txBox="true"/>
          <p:nvPr/>
        </p:nvSpPr>
        <p:spPr>
          <a:xfrm rot="0">
            <a:off x="6588235" y="9201150"/>
            <a:ext cx="5108575" cy="93504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7787"/>
              </a:lnSpc>
              <a:spcBef>
                <a:spcPct val="0"/>
              </a:spcBef>
            </a:pPr>
            <a:r>
              <a:rPr lang="en-US" sz="5562">
                <a:solidFill>
                  <a:srgbClr val="FFFFFF"/>
                </a:solidFill>
                <a:latin typeface="Benedict"/>
                <a:ea typeface="Benedict"/>
                <a:cs typeface="Benedict"/>
                <a:sym typeface="Benedict"/>
              </a:rPr>
              <a:t>Navigate The Road Ahead</a:t>
            </a:r>
          </a:p>
        </p:txBody>
      </p:sp>
      <p:sp>
        <p:nvSpPr>
          <p:cNvPr name="AutoShape 10" id="10"/>
          <p:cNvSpPr/>
          <p:nvPr/>
        </p:nvSpPr>
        <p:spPr>
          <a:xfrm>
            <a:off x="-271903" y="9690206"/>
            <a:ext cx="6492240" cy="0"/>
          </a:xfrm>
          <a:prstGeom prst="line">
            <a:avLst/>
          </a:prstGeom>
          <a:ln cap="flat" w="76200">
            <a:solidFill>
              <a:srgbClr val="FFFFFF"/>
            </a:solidFill>
            <a:prstDash val="sysDash"/>
            <a:headEnd type="none" len="sm" w="sm"/>
            <a:tailEnd type="none" len="sm" w="sm"/>
          </a:ln>
        </p:spPr>
      </p:sp>
      <p:sp>
        <p:nvSpPr>
          <p:cNvPr name="AutoShape 11" id="11"/>
          <p:cNvSpPr/>
          <p:nvPr/>
        </p:nvSpPr>
        <p:spPr>
          <a:xfrm>
            <a:off x="12064708" y="9690206"/>
            <a:ext cx="6492240" cy="0"/>
          </a:xfrm>
          <a:prstGeom prst="line">
            <a:avLst/>
          </a:prstGeom>
          <a:ln cap="flat" w="76200">
            <a:solidFill>
              <a:srgbClr val="FFFFFF"/>
            </a:solidFill>
            <a:prstDash val="sysDash"/>
            <a:headEnd type="none" len="sm" w="sm"/>
            <a:tailEnd type="none" len="sm" w="sm"/>
          </a:ln>
        </p:spPr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2006-08-16T00:00:00Z</dcterms:created>
  <dc:identifier>DAGvWMfOPGw</dc:identifier>
  <dcterms:modified xsi:type="dcterms:W3CDTF">2011-08-01T06:04:30Z</dcterms:modified>
  <cp:revision>1</cp:revision>
  <dc:title>AFS 2025 Social Media</dc:title>
</cp:coreProperties>
</file>