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Open Sans Condensed" charset="1" panose="00000000000000000000"/>
      <p:regular r:id="rId7"/>
    </p:embeddedFont>
    <p:embeddedFont>
      <p:font typeface="Open Sans 2 Ultra-Bold" charset="1" panose="00000000000000000000"/>
      <p:regular r:id="rId8"/>
    </p:embeddedFont>
    <p:embeddedFont>
      <p:font typeface="Dolce Vita" charset="1" panose="02000500000000000000"/>
      <p:regular r:id="rId9"/>
    </p:embeddedFont>
    <p:embeddedFont>
      <p:font typeface="Benedict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4590928"/>
            <a:ext cx="18288000" cy="4471168"/>
            <a:chOff x="0" y="0"/>
            <a:chExt cx="4816593" cy="11775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1177591"/>
            </a:xfrm>
            <a:custGeom>
              <a:avLst/>
              <a:gdLst/>
              <a:ahLst/>
              <a:cxnLst/>
              <a:rect r="r" b="b" t="t" l="l"/>
              <a:pathLst>
                <a:path h="117759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177591"/>
                  </a:lnTo>
                  <a:lnTo>
                    <a:pt x="0" y="1177591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816593" cy="12156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7824256" y="1305064"/>
            <a:ext cx="9946581" cy="1844262"/>
          </a:xfrm>
          <a:custGeom>
            <a:avLst/>
            <a:gdLst/>
            <a:ahLst/>
            <a:cxnLst/>
            <a:rect r="r" b="b" t="t" l="l"/>
            <a:pathLst>
              <a:path h="1844262" w="9946581">
                <a:moveTo>
                  <a:pt x="0" y="0"/>
                </a:moveTo>
                <a:lnTo>
                  <a:pt x="9946581" y="0"/>
                </a:lnTo>
                <a:lnTo>
                  <a:pt x="9946581" y="1844262"/>
                </a:lnTo>
                <a:lnTo>
                  <a:pt x="0" y="18442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1389570" y="479979"/>
            <a:ext cx="6381267" cy="6295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199"/>
              </a:lnSpc>
              <a:spcBef>
                <a:spcPct val="0"/>
              </a:spcBef>
            </a:pPr>
            <a:r>
              <a:rPr lang="en-US" sz="3713" spc="70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Oc</a:t>
            </a:r>
            <a:r>
              <a:rPr lang="en-US" sz="3713" spc="70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tober 15-17 // Bellagio Las Vegas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708531" y="6089720"/>
            <a:ext cx="6230342" cy="10030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39"/>
              </a:lnSpc>
              <a:spcBef>
                <a:spcPct val="0"/>
              </a:spcBef>
            </a:pPr>
            <a:r>
              <a:rPr lang="en-US" b="true" sz="5885">
                <a:solidFill>
                  <a:srgbClr val="000000"/>
                </a:solidFill>
                <a:latin typeface="Open Sans 2 Ultra-Bold"/>
                <a:ea typeface="Open Sans 2 Ultra-Bold"/>
                <a:cs typeface="Open Sans 2 Ultra-Bold"/>
                <a:sym typeface="Open Sans 2 Ultra-Bold"/>
              </a:rPr>
              <a:t>2025 EXHIBITOR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99378" y="3144815"/>
            <a:ext cx="8643144" cy="109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55"/>
              </a:lnSpc>
              <a:spcBef>
                <a:spcPct val="0"/>
              </a:spcBef>
            </a:pPr>
            <a:r>
              <a:rPr lang="en-US" sz="6039" spc="277">
                <a:solidFill>
                  <a:srgbClr val="E53E36"/>
                </a:solidFill>
                <a:latin typeface="Dolce Vita"/>
                <a:ea typeface="Dolce Vita"/>
                <a:cs typeface="Dolce Vita"/>
                <a:sym typeface="Dolce Vita"/>
              </a:rPr>
              <a:t>Let’s connect at #AFS25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588235" y="9201150"/>
            <a:ext cx="5108575" cy="935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787"/>
              </a:lnSpc>
              <a:spcBef>
                <a:spcPct val="0"/>
              </a:spcBef>
            </a:pPr>
            <a:r>
              <a:rPr lang="en-US" sz="5562">
                <a:solidFill>
                  <a:srgbClr val="FFFFFF"/>
                </a:solidFill>
                <a:latin typeface="Benedict"/>
                <a:ea typeface="Benedict"/>
                <a:cs typeface="Benedict"/>
                <a:sym typeface="Benedict"/>
              </a:rPr>
              <a:t>Navigate The Road Ahead</a:t>
            </a:r>
          </a:p>
        </p:txBody>
      </p:sp>
      <p:sp>
        <p:nvSpPr>
          <p:cNvPr name="AutoShape 10" id="10"/>
          <p:cNvSpPr/>
          <p:nvPr/>
        </p:nvSpPr>
        <p:spPr>
          <a:xfrm>
            <a:off x="-271903" y="9690206"/>
            <a:ext cx="6492240" cy="0"/>
          </a:xfrm>
          <a:prstGeom prst="line">
            <a:avLst/>
          </a:prstGeom>
          <a:ln cap="flat" w="76200">
            <a:solidFill>
              <a:srgbClr val="FFFFFF"/>
            </a:solidFill>
            <a:prstDash val="sysDash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>
            <a:off x="12064708" y="9690206"/>
            <a:ext cx="6492240" cy="0"/>
          </a:xfrm>
          <a:prstGeom prst="line">
            <a:avLst/>
          </a:prstGeom>
          <a:ln cap="flat" w="76200">
            <a:solidFill>
              <a:srgbClr val="FFFFFF"/>
            </a:solidFill>
            <a:prstDash val="sysDash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DAGvWMfOPGw</dc:identifier>
  <dcterms:modified xsi:type="dcterms:W3CDTF">2011-08-01T06:04:30Z</dcterms:modified>
  <cp:revision>1</cp:revision>
  <dc:title>AFS 2025 Social Media</dc:title>
</cp:coreProperties>
</file>