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ns Condensed Medium" charset="1" panose="00000000000000000000"/>
      <p:regular r:id="rId7"/>
    </p:embeddedFont>
    <p:embeddedFont>
      <p:font typeface="Open Sans 2 Ultra-Bold" charset="1" panose="00000000000000000000"/>
      <p:regular r:id="rId8"/>
    </p:embeddedFont>
    <p:embeddedFont>
      <p:font typeface="Dolce Vita" charset="1" panose="02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1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481970"/>
            <a:ext cx="8397574" cy="1798930"/>
          </a:xfrm>
          <a:custGeom>
            <a:avLst/>
            <a:gdLst/>
            <a:ahLst/>
            <a:cxnLst/>
            <a:rect r="r" b="b" t="t" l="l"/>
            <a:pathLst>
              <a:path h="1798930" w="8397574">
                <a:moveTo>
                  <a:pt x="0" y="0"/>
                </a:moveTo>
                <a:lnTo>
                  <a:pt x="8397574" y="0"/>
                </a:lnTo>
                <a:lnTo>
                  <a:pt x="8397574" y="1798930"/>
                </a:lnTo>
                <a:lnTo>
                  <a:pt x="0" y="1798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143500"/>
            <a:ext cx="18288000" cy="4471168"/>
            <a:chOff x="0" y="0"/>
            <a:chExt cx="4816593" cy="11775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177591"/>
            </a:xfrm>
            <a:custGeom>
              <a:avLst/>
              <a:gdLst/>
              <a:ahLst/>
              <a:cxnLst/>
              <a:rect r="r" b="b" t="t" l="l"/>
              <a:pathLst>
                <a:path h="117759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77591"/>
                  </a:lnTo>
                  <a:lnTo>
                    <a:pt x="0" y="11775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1215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826381" y="-1221240"/>
            <a:ext cx="10619529" cy="6364740"/>
          </a:xfrm>
          <a:custGeom>
            <a:avLst/>
            <a:gdLst/>
            <a:ahLst/>
            <a:cxnLst/>
            <a:rect r="r" b="b" t="t" l="l"/>
            <a:pathLst>
              <a:path h="6364740" w="10619529">
                <a:moveTo>
                  <a:pt x="0" y="0"/>
                </a:moveTo>
                <a:lnTo>
                  <a:pt x="10619528" y="0"/>
                </a:lnTo>
                <a:lnTo>
                  <a:pt x="10619528" y="6364740"/>
                </a:lnTo>
                <a:lnTo>
                  <a:pt x="0" y="636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09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3649647" y="0"/>
            <a:ext cx="5143500" cy="5143500"/>
          </a:xfrm>
          <a:custGeom>
            <a:avLst/>
            <a:gdLst/>
            <a:ahLst/>
            <a:cxnLst/>
            <a:rect r="r" b="b" t="t" l="l"/>
            <a:pathLst>
              <a:path h="5143500" w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448198"/>
            <a:ext cx="8397574" cy="62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b="true" sz="3713">
                <a:solidFill>
                  <a:srgbClr val="FFFFFF"/>
                </a:solidFill>
                <a:latin typeface="Open Sans Condensed Medium"/>
                <a:ea typeface="Open Sans Condensed Medium"/>
                <a:cs typeface="Open Sans Condensed Medium"/>
                <a:sym typeface="Open Sans Condensed Medium"/>
              </a:rPr>
              <a:t>September 23-24 // Sonesta Columbus Downtown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1293" y="6712212"/>
            <a:ext cx="5601097" cy="100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9"/>
              </a:lnSpc>
              <a:spcBef>
                <a:spcPct val="0"/>
              </a:spcBef>
            </a:pPr>
            <a:r>
              <a:rPr lang="en-US" b="true" sz="5885">
                <a:solidFill>
                  <a:srgbClr val="37187A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2025 SPONSOR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3497229"/>
            <a:ext cx="8397574" cy="1131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3"/>
              </a:lnSpc>
              <a:spcBef>
                <a:spcPct val="0"/>
              </a:spcBef>
            </a:pPr>
            <a:r>
              <a:rPr lang="en-US" sz="6230">
                <a:solidFill>
                  <a:srgbClr val="FFFFFF"/>
                </a:solidFill>
                <a:latin typeface="Dolce Vita"/>
                <a:ea typeface="Dolce Vita"/>
                <a:cs typeface="Dolce Vita"/>
                <a:sym typeface="Dolce Vita"/>
              </a:rPr>
              <a:t>Let’s connect at #PSFS25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DAGuTk_bJE4</dc:identifier>
  <dcterms:modified xsi:type="dcterms:W3CDTF">2011-08-01T06:04:30Z</dcterms:modified>
  <cp:revision>1</cp:revision>
  <dc:title>PSFS 2025 Social Media</dc:title>
</cp:coreProperties>
</file>